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58283"/>
            <a:ext cx="10947042" cy="215167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88. Gan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Ankuang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40905"/>
            <a:ext cx="9144000" cy="2843150"/>
          </a:xfrm>
        </p:spPr>
        <p:txBody>
          <a:bodyPr>
            <a:normAutofit/>
          </a:bodyPr>
          <a:lstStyle/>
          <a:p>
            <a:r>
              <a:rPr lang="en-US" sz="3600" dirty="0"/>
              <a:t>Away in a Manger</a:t>
            </a:r>
          </a:p>
          <a:p>
            <a:r>
              <a:rPr lang="en-US" sz="3600" dirty="0"/>
              <a:t>Luka 2:16</a:t>
            </a:r>
          </a:p>
          <a:p>
            <a:r>
              <a:rPr lang="en-US" sz="3600" dirty="0"/>
              <a:t>Martin Luther, 1483-1546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D</a:t>
            </a:r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81725"/>
            <a:ext cx="106495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Bawngbuk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nauluai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lo a,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kiukiau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ciuciau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1093388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kapse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naitakin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88. Gan Ankuang Sungah 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2018-10-11T07:28:49Z</dcterms:modified>
</cp:coreProperties>
</file>